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8" r:id="rId1"/>
  </p:sldMasterIdLst>
  <p:notesMasterIdLst>
    <p:notesMasterId r:id="rId3"/>
  </p:notesMasterIdLst>
  <p:sldIdLst>
    <p:sldId id="257" r:id="rId2"/>
  </p:sldIdLst>
  <p:sldSz cx="30275213" cy="42803763"/>
  <p:notesSz cx="6858000" cy="9144000"/>
  <p:embeddedFontLst>
    <p:embeddedFont>
      <p:font typeface="Cambria" panose="02040503050406030204" pitchFamily="18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7CC7"/>
    <a:srgbClr val="0151F0"/>
    <a:srgbClr val="FC13FC"/>
    <a:srgbClr val="3737FF"/>
    <a:srgbClr val="0047D7"/>
    <a:srgbClr val="57AE00"/>
    <a:srgbClr val="FE00FE"/>
    <a:srgbClr val="F95200"/>
    <a:srgbClr val="96B5F4"/>
    <a:srgbClr val="FBA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7C568-6FA6-8746-8173-9E0D0B90EDBD}" v="2" dt="2026-09-13T05:50:45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2" autoAdjust="0"/>
    <p:restoredTop sz="94658"/>
  </p:normalViewPr>
  <p:slideViewPr>
    <p:cSldViewPr snapToGrid="0">
      <p:cViewPr>
        <p:scale>
          <a:sx n="46" d="100"/>
          <a:sy n="46" d="100"/>
        </p:scale>
        <p:origin x="32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43AFE-3CFD-6B45-80CD-AD38015D56C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552AF-D058-494D-97DF-39765918D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0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9552AF-D058-494D-97DF-39765918D7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1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723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136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11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991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82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81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45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9240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43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0376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560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D7196-A11B-41B6-A0FF-7038110826A0}" type="datetimeFigureOut">
              <a:rPr lang="en-IN" smtClean="0"/>
              <a:t>12-09-2026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9280-AE4C-4097-94AF-1F47D866B6D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32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CD413-C408-5B44-47EE-574440F80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E67AF5A3-2D7E-88C9-16D0-6D14FCBC4712}"/>
              </a:ext>
            </a:extLst>
          </p:cNvPr>
          <p:cNvSpPr txBox="1"/>
          <p:nvPr/>
        </p:nvSpPr>
        <p:spPr>
          <a:xfrm>
            <a:off x="2776654" y="327884"/>
            <a:ext cx="23773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mbria" panose="02040503050406030204" pitchFamily="18" charset="0"/>
                <a:cs typeface="Arial" panose="020B0604020202020204" pitchFamily="34" charset="0"/>
              </a:rPr>
              <a:t>The 7th International Conference on Molecular Simulation</a:t>
            </a:r>
          </a:p>
          <a:p>
            <a:pPr algn="ctr"/>
            <a:r>
              <a:rPr lang="en-IN" sz="3600" dirty="0">
                <a:latin typeface="Cambria" panose="02040503050406030204" pitchFamily="18" charset="0"/>
                <a:cs typeface="Arial" panose="020B0604020202020204" pitchFamily="34" charset="0"/>
              </a:rPr>
              <a:t>4-8 October, 2026</a:t>
            </a:r>
          </a:p>
          <a:p>
            <a:pPr algn="ctr"/>
            <a:r>
              <a:rPr lang="en-IN" sz="3600" dirty="0">
                <a:latin typeface="Cambria" panose="02040503050406030204" pitchFamily="18" charset="0"/>
                <a:cs typeface="Arial" panose="020B0604020202020204" pitchFamily="34" charset="0"/>
              </a:rPr>
              <a:t>Indian Institute of Science, Bengaluru</a:t>
            </a:r>
            <a:endParaRPr lang="en-US" sz="36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204" name="Picture 203" descr="Shape&#10;&#10;Description automatically generated with low confidence">
            <a:extLst>
              <a:ext uri="{FF2B5EF4-FFF2-40B4-BE49-F238E27FC236}">
                <a16:creationId xmlns:a16="http://schemas.microsoft.com/office/drawing/2014/main" id="{DB9A8E76-DF39-CBDD-8918-9C4DAF5F99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9900" r="20430"/>
          <a:stretch/>
        </p:blipFill>
        <p:spPr>
          <a:xfrm>
            <a:off x="25477812" y="27709"/>
            <a:ext cx="2313618" cy="2563468"/>
          </a:xfrm>
          <a:prstGeom prst="rect">
            <a:avLst/>
          </a:prstGeom>
          <a:noFill/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7C820E-CA06-A8EC-E8B6-B54EE87DB388}"/>
              </a:ext>
            </a:extLst>
          </p:cNvPr>
          <p:cNvSpPr/>
          <p:nvPr/>
        </p:nvSpPr>
        <p:spPr>
          <a:xfrm>
            <a:off x="385934" y="2409641"/>
            <a:ext cx="29503344" cy="4223657"/>
          </a:xfrm>
          <a:prstGeom prst="roundRect">
            <a:avLst/>
          </a:prstGeom>
          <a:ln w="38100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atin typeface="Cambria" panose="02040503050406030204" pitchFamily="18" charset="0"/>
              </a:rPr>
              <a:t>Title</a:t>
            </a:r>
          </a:p>
          <a:p>
            <a:pPr algn="ctr"/>
            <a:r>
              <a:rPr lang="en-US" sz="4500" u="sng" dirty="0">
                <a:latin typeface="Cambria" panose="02040503050406030204" pitchFamily="18" charset="0"/>
              </a:rPr>
              <a:t>Author 1*</a:t>
            </a:r>
            <a:r>
              <a:rPr lang="en-US" sz="4500" dirty="0">
                <a:latin typeface="Cambria" panose="02040503050406030204" pitchFamily="18" charset="0"/>
              </a:rPr>
              <a:t>, Author 2, Author 3</a:t>
            </a:r>
          </a:p>
          <a:p>
            <a:pPr algn="ctr"/>
            <a:r>
              <a:rPr lang="en-US" sz="4500" dirty="0">
                <a:latin typeface="Cambria" panose="02040503050406030204" pitchFamily="18" charset="0"/>
              </a:rPr>
              <a:t>Affiliation 1</a:t>
            </a:r>
          </a:p>
          <a:p>
            <a:pPr algn="ctr"/>
            <a:r>
              <a:rPr lang="en-US" sz="4500" dirty="0">
                <a:latin typeface="Cambria" panose="02040503050406030204" pitchFamily="18" charset="0"/>
              </a:rPr>
              <a:t>Affiliation 2</a:t>
            </a:r>
          </a:p>
          <a:p>
            <a:pPr algn="ctr"/>
            <a:r>
              <a:rPr lang="en-US" sz="4000" dirty="0">
                <a:latin typeface="Cambria" panose="02040503050406030204" pitchFamily="18" charset="0"/>
              </a:rPr>
              <a:t>*Email Id</a:t>
            </a:r>
          </a:p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2B03194-1D1B-713B-116D-29D63EB48CEA}"/>
              </a:ext>
            </a:extLst>
          </p:cNvPr>
          <p:cNvSpPr/>
          <p:nvPr/>
        </p:nvSpPr>
        <p:spPr>
          <a:xfrm>
            <a:off x="385934" y="6934200"/>
            <a:ext cx="29503344" cy="9220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CDCC5FE-3222-7C00-C5E1-EACE4F68C9F1}"/>
              </a:ext>
            </a:extLst>
          </p:cNvPr>
          <p:cNvSpPr/>
          <p:nvPr/>
        </p:nvSpPr>
        <p:spPr>
          <a:xfrm>
            <a:off x="385934" y="33133809"/>
            <a:ext cx="29503344" cy="9220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D9B508-6A3F-C8F8-F958-D21B01F4C3C7}"/>
              </a:ext>
            </a:extLst>
          </p:cNvPr>
          <p:cNvSpPr/>
          <p:nvPr/>
        </p:nvSpPr>
        <p:spPr>
          <a:xfrm>
            <a:off x="385934" y="16531502"/>
            <a:ext cx="14507999" cy="1615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7C17A49-1760-99C9-D2AA-507023C6914A}"/>
              </a:ext>
            </a:extLst>
          </p:cNvPr>
          <p:cNvSpPr/>
          <p:nvPr/>
        </p:nvSpPr>
        <p:spPr>
          <a:xfrm>
            <a:off x="15381281" y="16531502"/>
            <a:ext cx="14507999" cy="1615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E05F04-C06E-7C6F-0CA4-C854220B85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65" t="6046" r="6738" b="9999"/>
          <a:stretch>
            <a:fillRect/>
          </a:stretch>
        </p:blipFill>
        <p:spPr>
          <a:xfrm>
            <a:off x="579864" y="78058"/>
            <a:ext cx="2196790" cy="2152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FA7C2B-2CA6-3BC5-A5C0-9BBD19B5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13114" y="161630"/>
            <a:ext cx="1980000" cy="198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A98964-BC80-B2A1-FD90-3D7E48425662}"/>
              </a:ext>
            </a:extLst>
          </p:cNvPr>
          <p:cNvSpPr txBox="1"/>
          <p:nvPr/>
        </p:nvSpPr>
        <p:spPr>
          <a:xfrm>
            <a:off x="2950682" y="634592"/>
            <a:ext cx="3435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/>
              <a:t>Abstract No. </a:t>
            </a:r>
          </a:p>
          <a:p>
            <a:r>
              <a:rPr lang="en-IN" sz="3600" b="1" dirty="0"/>
              <a:t>ICMS2026-#-#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2567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4684</TotalTime>
  <Words>39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CompFlu2025 Poster Template</dc:title>
  <dc:creator>Puneeth S</dc:creator>
  <cp:lastModifiedBy>Minakshi Jangir</cp:lastModifiedBy>
  <cp:revision>75</cp:revision>
  <dcterms:created xsi:type="dcterms:W3CDTF">2023-04-18T04:25:49Z</dcterms:created>
  <dcterms:modified xsi:type="dcterms:W3CDTF">2026-09-13T05:57:27Z</dcterms:modified>
</cp:coreProperties>
</file>